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68" r:id="rId3"/>
    <p:sldId id="257" r:id="rId4"/>
    <p:sldId id="258" r:id="rId5"/>
    <p:sldId id="259" r:id="rId6"/>
    <p:sldId id="263" r:id="rId7"/>
    <p:sldId id="264" r:id="rId8"/>
    <p:sldId id="260" r:id="rId9"/>
    <p:sldId id="261" r:id="rId10"/>
    <p:sldId id="262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2.png>
</file>

<file path=ppt/media/image3.gif>
</file>

<file path=ppt/media/image4.gif>
</file>

<file path=ppt/media/image5.gif>
</file>

<file path=ppt/media/image6.jpe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직사각형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1" name="직사각형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2" name="직사각형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/>
              <a:t>마스터 부제목 스타일 편집</a:t>
            </a:r>
            <a:endParaRPr kumimoji="0" lang="en-US"/>
          </a:p>
        </p:txBody>
      </p:sp>
      <p:sp>
        <p:nvSpPr>
          <p:cNvPr id="56" name="직사각형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5" name="직사각형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6" name="직사각형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7" name="직사각형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자유형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자유형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자유형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자유형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자유형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자유형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자유형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자유형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1" name="자유형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자유형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3" name="자유형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4" name="자유형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5" name="자유형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6" name="자유형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자유형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직사각형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직사각형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직사각형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직사각형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직사각형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직사각형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직사각형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9" name="직선 연결선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직선 연결선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/>
              <a:t>그림을 추가하려면 아이콘을 클릭하십시오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grpSp>
        <p:nvGrpSpPr>
          <p:cNvPr id="14" name="그룹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직선 연결선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직선 연결선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/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7" name="직사각형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9F53E275-8545-4608-8FC0-7510CBF8C883}" type="datetimeFigureOut">
              <a:rPr lang="ko-KR" altLang="en-US" smtClean="0"/>
              <a:t>2021-01-05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rtl="0" eaLnBrk="1" latinLnBrk="1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1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1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1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1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1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1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1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kgusdh10/Portfolio" TargetMode="External"/><Relationship Id="rId2" Type="http://schemas.openxmlformats.org/officeDocument/2006/relationships/hyperlink" Target="mailto:ckgusdh10@naver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kgusdh10/Portfoli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39552" y="1484784"/>
            <a:ext cx="8229600" cy="1143000"/>
          </a:xfrm>
        </p:spPr>
        <p:txBody>
          <a:bodyPr/>
          <a:lstStyle/>
          <a:p>
            <a:pPr algn="ctr"/>
            <a:r>
              <a:rPr lang="en-US" altLang="ko-KR" dirty="0"/>
              <a:t>portfolio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27584" y="5301208"/>
            <a:ext cx="3240360" cy="1104528"/>
          </a:xfrm>
        </p:spPr>
        <p:txBody>
          <a:bodyPr/>
          <a:lstStyle/>
          <a:p>
            <a:r>
              <a:rPr lang="ko-KR" altLang="en-US" dirty="0"/>
              <a:t>한국산업기술대학교</a:t>
            </a:r>
            <a:endParaRPr lang="en-US" altLang="ko-KR" dirty="0"/>
          </a:p>
          <a:p>
            <a:r>
              <a:rPr lang="ko-KR" altLang="en-US" dirty="0"/>
              <a:t>게임공학과</a:t>
            </a:r>
            <a:endParaRPr lang="en-US" altLang="ko-KR" dirty="0"/>
          </a:p>
          <a:p>
            <a:r>
              <a:rPr lang="ko-KR" altLang="en-US" dirty="0" err="1"/>
              <a:t>차현오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88024" y="5373216"/>
            <a:ext cx="4248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Mail : </a:t>
            </a:r>
            <a:r>
              <a:rPr lang="en-US" altLang="ko-KR" dirty="0">
                <a:hlinkClick r:id="rId2"/>
              </a:rPr>
              <a:t>ckgusdh10@naver.com</a:t>
            </a:r>
            <a:endParaRPr lang="en-US" altLang="ko-KR" dirty="0"/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3"/>
              </a:rPr>
              <a:t>https://github.com/ckgusdh10/Portfolio</a:t>
            </a:r>
            <a:endParaRPr lang="en-US" altLang="ko-KR" dirty="0"/>
          </a:p>
          <a:p>
            <a:r>
              <a:rPr lang="en-US" altLang="ko-KR" dirty="0"/>
              <a:t>Phone : 010-9969-9843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3483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736DDB-D53F-4CD1-AEB4-859B7534A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4864"/>
            <a:ext cx="3838239" cy="2808312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5094716" y="2191680"/>
            <a:ext cx="3716627" cy="266429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368853" y="2420888"/>
            <a:ext cx="31683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u="sng" dirty="0"/>
              <a:t>UI</a:t>
            </a:r>
          </a:p>
          <a:p>
            <a:r>
              <a:rPr lang="en-US" altLang="ko-KR" dirty="0"/>
              <a:t>   			</a:t>
            </a:r>
          </a:p>
          <a:p>
            <a:r>
              <a:rPr lang="ko-KR" altLang="en-US" dirty="0"/>
              <a:t>스킬 </a:t>
            </a:r>
            <a:r>
              <a:rPr lang="ko-KR" altLang="en-US" dirty="0" err="1"/>
              <a:t>쿨타임에</a:t>
            </a:r>
            <a:r>
              <a:rPr lang="ko-KR" altLang="en-US" dirty="0"/>
              <a:t> 따른 </a:t>
            </a:r>
            <a:r>
              <a:rPr lang="en-US" altLang="ko-KR" dirty="0"/>
              <a:t>UI </a:t>
            </a:r>
            <a:r>
              <a:rPr lang="ko-KR" altLang="en-US" dirty="0"/>
              <a:t>적용</a:t>
            </a:r>
          </a:p>
          <a:p>
            <a:r>
              <a:rPr lang="ko-KR" altLang="en-US" dirty="0"/>
              <a:t>	</a:t>
            </a:r>
          </a:p>
          <a:p>
            <a:r>
              <a:rPr lang="ko-KR" altLang="en-US" dirty="0"/>
              <a:t>실시간으로 </a:t>
            </a:r>
            <a:r>
              <a:rPr lang="ko-KR" altLang="en-US" dirty="0" err="1"/>
              <a:t>픽셀셰이더에서</a:t>
            </a:r>
            <a:r>
              <a:rPr lang="ko-KR" altLang="en-US" dirty="0"/>
              <a:t> </a:t>
            </a:r>
          </a:p>
          <a:p>
            <a:r>
              <a:rPr lang="ko-KR" altLang="en-US" dirty="0" err="1"/>
              <a:t>쿨타임</a:t>
            </a:r>
            <a:r>
              <a:rPr lang="ko-KR" altLang="en-US" dirty="0"/>
              <a:t> 값을 받아와 스킬 </a:t>
            </a:r>
            <a:r>
              <a:rPr lang="en-US" altLang="ko-KR" dirty="0"/>
              <a:t>UI</a:t>
            </a:r>
            <a:r>
              <a:rPr lang="ko-KR" altLang="en-US" dirty="0"/>
              <a:t>에 </a:t>
            </a:r>
          </a:p>
          <a:p>
            <a:r>
              <a:rPr lang="ko-KR" altLang="en-US" dirty="0"/>
              <a:t>적용시킴</a:t>
            </a:r>
          </a:p>
        </p:txBody>
      </p:sp>
    </p:spTree>
    <p:extLst>
      <p:ext uri="{BB962C8B-B14F-4D97-AF65-F5344CB8AC3E}">
        <p14:creationId xmlns:p14="http://schemas.microsoft.com/office/powerpoint/2010/main" val="729190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cookierun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3E1F1F-1B2F-440C-B337-76CD81CC8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204864"/>
            <a:ext cx="3662316" cy="2857612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4932040" y="2607629"/>
            <a:ext cx="3716627" cy="179919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147354" y="2780928"/>
            <a:ext cx="33123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u="sng" dirty="0" err="1"/>
              <a:t>맵</a:t>
            </a:r>
            <a:r>
              <a:rPr lang="ko-KR" altLang="en-US" sz="2000" b="1" u="sng" dirty="0"/>
              <a:t> </a:t>
            </a:r>
            <a:r>
              <a:rPr lang="ko-KR" altLang="en-US" sz="2000" b="1" u="sng" dirty="0" err="1"/>
              <a:t>스크롤링</a:t>
            </a:r>
            <a:endParaRPr lang="ko-KR" altLang="en-US" sz="2000" b="1" u="sng" dirty="0"/>
          </a:p>
          <a:p>
            <a:r>
              <a:rPr lang="ko-KR" altLang="en-US" dirty="0"/>
              <a:t>   			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개의 이미지를 사용하여 연결된 </a:t>
            </a:r>
            <a:r>
              <a:rPr lang="ko-KR" altLang="en-US" dirty="0" err="1"/>
              <a:t>맵처럼</a:t>
            </a:r>
            <a:r>
              <a:rPr lang="ko-KR" altLang="en-US" dirty="0"/>
              <a:t> 보이도록 구현</a:t>
            </a:r>
          </a:p>
        </p:txBody>
      </p:sp>
    </p:spTree>
    <p:extLst>
      <p:ext uri="{BB962C8B-B14F-4D97-AF65-F5344CB8AC3E}">
        <p14:creationId xmlns:p14="http://schemas.microsoft.com/office/powerpoint/2010/main" val="116555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cookierun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683568" y="2132856"/>
            <a:ext cx="7992888" cy="299531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A217BF-9496-4ACB-897A-936FF2311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721472"/>
            <a:ext cx="3686175" cy="18180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04048" y="3014962"/>
            <a:ext cx="309634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u="sng" dirty="0"/>
              <a:t>오브젝트 배치</a:t>
            </a:r>
          </a:p>
          <a:p>
            <a:r>
              <a:rPr lang="ko-KR" altLang="en-US" dirty="0"/>
              <a:t>   			</a:t>
            </a:r>
          </a:p>
          <a:p>
            <a:r>
              <a:rPr lang="en-US" altLang="ko-KR" dirty="0" err="1"/>
              <a:t>json</a:t>
            </a:r>
            <a:r>
              <a:rPr lang="ko-KR" altLang="en-US" dirty="0"/>
              <a:t>을 이용해 편리하게 젤리 배치가 가능하도록 구현</a:t>
            </a:r>
          </a:p>
        </p:txBody>
      </p:sp>
    </p:spTree>
    <p:extLst>
      <p:ext uri="{BB962C8B-B14F-4D97-AF65-F5344CB8AC3E}">
        <p14:creationId xmlns:p14="http://schemas.microsoft.com/office/powerpoint/2010/main" val="1636323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A7D88-E5B4-40A2-B287-3E58BDC8B0F2}"/>
              </a:ext>
            </a:extLst>
          </p:cNvPr>
          <p:cNvSpPr txBox="1"/>
          <p:nvPr/>
        </p:nvSpPr>
        <p:spPr>
          <a:xfrm>
            <a:off x="683568" y="2276872"/>
            <a:ext cx="777686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2"/>
              </a:rPr>
              <a:t>https://github.com/ckgusdh10/Portfolio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앞서 설명한 것 외에 </a:t>
            </a:r>
            <a:r>
              <a:rPr lang="en-US" altLang="ko-KR" dirty="0"/>
              <a:t>Unity Engine</a:t>
            </a:r>
            <a:r>
              <a:rPr lang="ko-KR" altLang="en-US" dirty="0"/>
              <a:t>으로 간단히 개발한 </a:t>
            </a:r>
            <a:r>
              <a:rPr lang="ko-KR" altLang="en-US" dirty="0" err="1"/>
              <a:t>갤러그와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en-US" altLang="ko-KR" dirty="0" err="1"/>
              <a:t>openGL</a:t>
            </a:r>
            <a:r>
              <a:rPr lang="ko-KR" altLang="en-US" dirty="0"/>
              <a:t>을 이용한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 등이 있습니다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sz="2800" dirty="0"/>
              <a:t>감사합니다</a:t>
            </a:r>
            <a:r>
              <a:rPr lang="en-US" altLang="ko-K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855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ConTents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Trinity Forest 		-C++ / Visual Studio/DirectX12</a:t>
            </a:r>
          </a:p>
          <a:p>
            <a:endParaRPr lang="en-US" altLang="ko-KR" sz="2000" dirty="0"/>
          </a:p>
          <a:p>
            <a:pPr marL="68580" indent="0">
              <a:buNone/>
            </a:pPr>
            <a:endParaRPr lang="en-US" altLang="ko-KR" sz="2000" dirty="0"/>
          </a:p>
          <a:p>
            <a:r>
              <a:rPr lang="en-US" altLang="ko-KR" sz="2000" dirty="0" err="1"/>
              <a:t>CookieRun</a:t>
            </a:r>
            <a:r>
              <a:rPr lang="en-US" altLang="ko-KR" sz="2000" dirty="0"/>
              <a:t>			-Python / </a:t>
            </a:r>
            <a:r>
              <a:rPr lang="en-US" altLang="ko-KR" sz="2000" dirty="0" err="1"/>
              <a:t>Pycharm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43689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1026" name="Picture 2" descr="C:\Users\user\Desktop\md5 로딩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48880"/>
            <a:ext cx="3744416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모서리가 둥근 직사각형 3"/>
          <p:cNvSpPr/>
          <p:nvPr/>
        </p:nvSpPr>
        <p:spPr>
          <a:xfrm>
            <a:off x="4716016" y="2132856"/>
            <a:ext cx="4320480" cy="295232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830924" y="2454858"/>
            <a:ext cx="409066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u="sng" dirty="0"/>
              <a:t>MD5</a:t>
            </a:r>
            <a:r>
              <a:rPr lang="ko-KR" altLang="en-US" sz="2000" b="1" u="sng" dirty="0"/>
              <a:t>모델 로딩</a:t>
            </a:r>
            <a:endParaRPr lang="en-US" altLang="ko-KR" sz="2000" b="1" u="sng" dirty="0"/>
          </a:p>
          <a:p>
            <a:pPr algn="ctr"/>
            <a:endParaRPr lang="ko-KR" altLang="en-US" dirty="0"/>
          </a:p>
          <a:p>
            <a:r>
              <a:rPr lang="en-US" altLang="ko-KR" dirty="0"/>
              <a:t>md5</a:t>
            </a:r>
            <a:r>
              <a:rPr lang="ko-KR" altLang="en-US" dirty="0"/>
              <a:t>모델은 </a:t>
            </a:r>
            <a:r>
              <a:rPr lang="en-US" altLang="ko-KR" dirty="0"/>
              <a:t>md5mesh</a:t>
            </a:r>
            <a:r>
              <a:rPr lang="ko-KR" altLang="en-US" dirty="0"/>
              <a:t>와  </a:t>
            </a:r>
            <a:r>
              <a:rPr lang="en-US" altLang="ko-KR" dirty="0"/>
              <a:t>md5anim</a:t>
            </a:r>
            <a:r>
              <a:rPr lang="ko-KR" altLang="en-US" dirty="0"/>
              <a:t>으로 </a:t>
            </a:r>
            <a:r>
              <a:rPr lang="ko-KR" altLang="en-US" dirty="0" err="1"/>
              <a:t>구성되있다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Md5 </a:t>
            </a:r>
            <a:r>
              <a:rPr lang="ko-KR" altLang="en-US" dirty="0"/>
              <a:t>포맷은 사원수를 이용하여 </a:t>
            </a:r>
            <a:r>
              <a:rPr lang="en-US" altLang="ko-KR" dirty="0"/>
              <a:t>weight </a:t>
            </a:r>
            <a:r>
              <a:rPr lang="ko-KR" altLang="en-US" dirty="0"/>
              <a:t>위치를 계산하고</a:t>
            </a:r>
            <a:r>
              <a:rPr lang="en-US" altLang="ko-KR" dirty="0"/>
              <a:t>, </a:t>
            </a:r>
            <a:r>
              <a:rPr lang="ko-KR" altLang="en-US" dirty="0"/>
              <a:t>최종 정점 위치를 계산한다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 다음 </a:t>
            </a:r>
            <a:r>
              <a:rPr lang="ko-KR" altLang="en-US" dirty="0" err="1"/>
              <a:t>버텍스</a:t>
            </a:r>
            <a:r>
              <a:rPr lang="ko-KR" altLang="en-US" dirty="0"/>
              <a:t> 버퍼에 저장한다</a:t>
            </a:r>
            <a:r>
              <a:rPr lang="en-US" altLang="ko-KR" dirty="0"/>
              <a:t>.</a:t>
            </a:r>
            <a:r>
              <a:rPr lang="ko-KR" alt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46664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1026" name="Picture 2" descr="C:\Users\user\Desktop\포폴 움짤 스샷\애니메이션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310030"/>
            <a:ext cx="3096344" cy="295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4362264" y="2310030"/>
            <a:ext cx="4536504" cy="298833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45986" y="2496377"/>
            <a:ext cx="435648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u="sng" dirty="0"/>
              <a:t>MD5</a:t>
            </a:r>
            <a:r>
              <a:rPr lang="ko-KR" altLang="en-US" sz="2000" b="1" u="sng" dirty="0"/>
              <a:t>모델 애니메이션</a:t>
            </a:r>
          </a:p>
          <a:p>
            <a:endParaRPr lang="ko-KR" altLang="en-US" dirty="0"/>
          </a:p>
          <a:p>
            <a:r>
              <a:rPr lang="en-US" altLang="ko-KR" dirty="0"/>
              <a:t>md5</a:t>
            </a:r>
            <a:r>
              <a:rPr lang="ko-KR" altLang="en-US" dirty="0"/>
              <a:t>포맷을 기반으로 한 뼈대 애니메이션</a:t>
            </a:r>
          </a:p>
          <a:p>
            <a:endParaRPr lang="ko-KR" altLang="en-US" dirty="0"/>
          </a:p>
          <a:p>
            <a:r>
              <a:rPr lang="en-US" altLang="ko-KR" dirty="0"/>
              <a:t>md5anim</a:t>
            </a:r>
            <a:r>
              <a:rPr lang="ko-KR" altLang="en-US" dirty="0"/>
              <a:t>파일을 </a:t>
            </a:r>
            <a:r>
              <a:rPr lang="ko-KR" altLang="en-US" dirty="0" err="1"/>
              <a:t>로드한</a:t>
            </a:r>
            <a:r>
              <a:rPr lang="ko-KR" altLang="en-US" dirty="0"/>
              <a:t> 후 프레임간 시간에 따른 두 뼈대를 </a:t>
            </a:r>
            <a:r>
              <a:rPr lang="ko-KR" altLang="en-US" dirty="0" err="1"/>
              <a:t>보간해서</a:t>
            </a:r>
            <a:r>
              <a:rPr lang="ko-KR" altLang="en-US" dirty="0"/>
              <a:t> </a:t>
            </a:r>
            <a:r>
              <a:rPr lang="en-US" altLang="ko-KR" dirty="0"/>
              <a:t>weight</a:t>
            </a:r>
            <a:r>
              <a:rPr lang="ko-KR" altLang="en-US" dirty="0"/>
              <a:t>를 이용하여 다시 정점의 위치를 계산한다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</a:t>
            </a:r>
          </a:p>
          <a:p>
            <a:r>
              <a:rPr lang="ko-KR" altLang="en-US" dirty="0"/>
              <a:t>계산된 정점을 </a:t>
            </a:r>
            <a:r>
              <a:rPr lang="ko-KR" altLang="en-US" dirty="0" err="1"/>
              <a:t>버텍스</a:t>
            </a:r>
            <a:r>
              <a:rPr lang="ko-KR" altLang="en-US" dirty="0"/>
              <a:t> 버퍼에 갱신해준다</a:t>
            </a:r>
          </a:p>
        </p:txBody>
      </p:sp>
    </p:spTree>
    <p:extLst>
      <p:ext uri="{BB962C8B-B14F-4D97-AF65-F5344CB8AC3E}">
        <p14:creationId xmlns:p14="http://schemas.microsoft.com/office/powerpoint/2010/main" val="2277015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2050" name="Picture 2" descr="C:\Users\user\Desktop\포폴 움짤 스샷\캐릭터전환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348880"/>
            <a:ext cx="3192355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4427984" y="2653491"/>
            <a:ext cx="4170176" cy="21436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0" y="2845385"/>
            <a:ext cx="374441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u="sng" dirty="0"/>
              <a:t>캐릭터 전환</a:t>
            </a:r>
          </a:p>
          <a:p>
            <a:endParaRPr lang="ko-KR" altLang="en-US" dirty="0"/>
          </a:p>
          <a:p>
            <a:r>
              <a:rPr lang="ko-KR" altLang="en-US" dirty="0"/>
              <a:t>한 객체에 여러 개의 </a:t>
            </a:r>
            <a:r>
              <a:rPr lang="en-US" altLang="ko-KR" dirty="0"/>
              <a:t>md5mesh</a:t>
            </a:r>
            <a:r>
              <a:rPr lang="ko-KR" altLang="en-US" dirty="0"/>
              <a:t>와 </a:t>
            </a:r>
            <a:r>
              <a:rPr lang="en-US" altLang="ko-KR" dirty="0"/>
              <a:t>md5anim, </a:t>
            </a:r>
            <a:r>
              <a:rPr lang="ko-KR" altLang="en-US" dirty="0" err="1"/>
              <a:t>텍스쳐를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저장 해놓고 </a:t>
            </a:r>
            <a:r>
              <a:rPr lang="ko-KR" altLang="en-US" dirty="0" err="1"/>
              <a:t>키입력을</a:t>
            </a:r>
            <a:r>
              <a:rPr lang="ko-KR" altLang="en-US" dirty="0"/>
              <a:t> 받으면 갱신해 주는 방식으로 구현</a:t>
            </a:r>
          </a:p>
        </p:txBody>
      </p:sp>
    </p:spTree>
    <p:extLst>
      <p:ext uri="{BB962C8B-B14F-4D97-AF65-F5344CB8AC3E}">
        <p14:creationId xmlns:p14="http://schemas.microsoft.com/office/powerpoint/2010/main" val="2839754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CE004A-54F5-45A9-81AC-C059D8349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86" y="2124772"/>
            <a:ext cx="3096344" cy="2867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B3C326-A1DB-4709-8763-270C310ED862}"/>
              </a:ext>
            </a:extLst>
          </p:cNvPr>
          <p:cNvSpPr txBox="1"/>
          <p:nvPr/>
        </p:nvSpPr>
        <p:spPr>
          <a:xfrm>
            <a:off x="899592" y="5636580"/>
            <a:ext cx="7787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 </a:t>
            </a:r>
            <a:r>
              <a:rPr lang="en-US" altLang="ko-KR" dirty="0"/>
              <a:t>: http://toymaker.tistory.com/entry/%EB%AF%B8%EB%81%84%EB%9F%AC%EC%A7%90-%EB%B2%A1%ED%84%B0-Sliding-Vector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4247964" y="1782146"/>
            <a:ext cx="4536504" cy="367240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Picture 2" descr="https://t1.daumcdn.net/cfile/tistory/19348F544DA6A97B33">
            <a:extLst>
              <a:ext uri="{FF2B5EF4-FFF2-40B4-BE49-F238E27FC236}">
                <a16:creationId xmlns:a16="http://schemas.microsoft.com/office/drawing/2014/main" id="{7B2C919C-556C-48A1-8B8C-4F18ABAD1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3437079"/>
            <a:ext cx="1800200" cy="1554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72000" y="2132856"/>
            <a:ext cx="388843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u="sng" dirty="0"/>
              <a:t>충돌처리</a:t>
            </a:r>
            <a:r>
              <a:rPr lang="en-US" altLang="ko-KR" sz="2000" b="1" u="sng" dirty="0"/>
              <a:t>(</a:t>
            </a:r>
            <a:r>
              <a:rPr lang="ko-KR" altLang="en-US" sz="2000" b="1" u="sng" dirty="0"/>
              <a:t>슬라이딩벡터</a:t>
            </a:r>
            <a:r>
              <a:rPr lang="en-US" altLang="ko-KR" sz="2000" b="1" u="sng" dirty="0"/>
              <a:t>)</a:t>
            </a:r>
          </a:p>
          <a:p>
            <a:r>
              <a:rPr lang="en-US" altLang="ko-KR" dirty="0"/>
              <a:t>  				</a:t>
            </a:r>
          </a:p>
          <a:p>
            <a:r>
              <a:rPr lang="ko-KR" altLang="en-US" dirty="0"/>
              <a:t>입사 벡터 </a:t>
            </a:r>
            <a:r>
              <a:rPr lang="en-US" altLang="ko-KR" dirty="0"/>
              <a:t>P</a:t>
            </a:r>
            <a:r>
              <a:rPr lang="ko-KR" altLang="en-US" dirty="0"/>
              <a:t>를 </a:t>
            </a:r>
            <a:r>
              <a:rPr lang="en-US" altLang="ko-KR" dirty="0"/>
              <a:t>n</a:t>
            </a:r>
            <a:r>
              <a:rPr lang="ko-KR" altLang="en-US" dirty="0"/>
              <a:t>에 투영시켜 투영 	</a:t>
            </a:r>
          </a:p>
          <a:p>
            <a:r>
              <a:rPr lang="ko-KR" altLang="en-US" dirty="0"/>
              <a:t>벡터를 만들고 입사벡터에서 </a:t>
            </a:r>
          </a:p>
          <a:p>
            <a:r>
              <a:rPr lang="ko-KR" altLang="en-US" dirty="0"/>
              <a:t>				투영벡터를               </a:t>
            </a:r>
            <a:r>
              <a:rPr lang="en-US" altLang="ko-KR" dirty="0"/>
              <a:t>				</a:t>
            </a:r>
            <a:r>
              <a:rPr lang="ko-KR" altLang="en-US" dirty="0"/>
              <a:t>빼주면 </a:t>
            </a:r>
          </a:p>
          <a:p>
            <a:r>
              <a:rPr lang="ko-KR" altLang="en-US" dirty="0"/>
              <a:t>				슬라이딩벡터가 </a:t>
            </a:r>
            <a:r>
              <a:rPr lang="en-US" altLang="ko-KR" dirty="0"/>
              <a:t>					</a:t>
            </a:r>
            <a:r>
              <a:rPr lang="ko-KR" altLang="en-US" dirty="0"/>
              <a:t>구해진다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			S = P – n(P*n)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1802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ko-KR" altLang="en-US" dirty="0"/>
              <a:t>충돌처리</a:t>
            </a:r>
            <a:r>
              <a:rPr lang="en-US" altLang="ko-KR" dirty="0"/>
              <a:t>(</a:t>
            </a:r>
            <a:r>
              <a:rPr lang="ko-KR" altLang="en-US" dirty="0"/>
              <a:t>슬라이딩벡터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4032448"/>
          </a:xfrm>
        </p:spPr>
        <p:txBody>
          <a:bodyPr/>
          <a:lstStyle/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	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688437" y="2132856"/>
            <a:ext cx="8046640" cy="309634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0F7E4BB-C571-4C50-8FE5-4CE904502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81" y="2492896"/>
            <a:ext cx="7740352" cy="16169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3608" y="4221088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플레이어가 충돌 시 슬라이딩벡터를  적용시켜 </a:t>
            </a:r>
            <a:endParaRPr lang="en-US" altLang="ko-KR" dirty="0"/>
          </a:p>
          <a:p>
            <a:r>
              <a:rPr lang="ko-KR" altLang="en-US" dirty="0"/>
              <a:t>플레이어와 플레이어의 </a:t>
            </a:r>
            <a:r>
              <a:rPr lang="ko-KR" altLang="en-US" dirty="0" err="1"/>
              <a:t>충돌체를</a:t>
            </a:r>
            <a:r>
              <a:rPr lang="ko-KR" altLang="en-US" dirty="0"/>
              <a:t> 이동시켜주는 코드</a:t>
            </a:r>
          </a:p>
        </p:txBody>
      </p:sp>
    </p:spTree>
    <p:extLst>
      <p:ext uri="{BB962C8B-B14F-4D97-AF65-F5344CB8AC3E}">
        <p14:creationId xmlns:p14="http://schemas.microsoft.com/office/powerpoint/2010/main" val="4143499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3074" name="Picture 2" descr="C:\Users\user\Desktop\포폴 움짤 스샷\스킬이펙트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72" y="2111535"/>
            <a:ext cx="3096344" cy="302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모서리가 둥근 직사각형 4"/>
          <p:cNvSpPr/>
          <p:nvPr/>
        </p:nvSpPr>
        <p:spPr>
          <a:xfrm>
            <a:off x="4256179" y="1969119"/>
            <a:ext cx="4536504" cy="331236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508207" y="2194142"/>
            <a:ext cx="403244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u="sng" dirty="0" err="1"/>
              <a:t>이펙트</a:t>
            </a:r>
            <a:endParaRPr lang="en-US" altLang="ko-KR" sz="2000" b="1" u="sng" dirty="0"/>
          </a:p>
          <a:p>
            <a:pPr algn="ctr"/>
            <a:endParaRPr lang="ko-KR" altLang="en-US" dirty="0"/>
          </a:p>
          <a:p>
            <a:r>
              <a:rPr lang="ko-KR" altLang="en-US" dirty="0" err="1"/>
              <a:t>텍스쳐</a:t>
            </a:r>
            <a:r>
              <a:rPr lang="ko-KR" altLang="en-US" dirty="0"/>
              <a:t> 애니메이션을 통한 </a:t>
            </a:r>
            <a:r>
              <a:rPr lang="ko-KR" altLang="en-US" dirty="0" err="1"/>
              <a:t>이펙트</a:t>
            </a:r>
            <a:r>
              <a:rPr lang="ko-KR" altLang="en-US" dirty="0"/>
              <a:t> 구현</a:t>
            </a:r>
          </a:p>
          <a:p>
            <a:endParaRPr lang="ko-KR" altLang="en-US" dirty="0"/>
          </a:p>
          <a:p>
            <a:r>
              <a:rPr lang="ko-KR" altLang="en-US" dirty="0"/>
              <a:t>객체에 여러 개의 </a:t>
            </a:r>
            <a:r>
              <a:rPr lang="ko-KR" altLang="en-US" dirty="0" err="1"/>
              <a:t>텍스쳐를</a:t>
            </a:r>
            <a:r>
              <a:rPr lang="ko-KR" altLang="en-US" dirty="0"/>
              <a:t> 저장한 후 </a:t>
            </a:r>
          </a:p>
          <a:p>
            <a:r>
              <a:rPr lang="ko-KR" altLang="en-US" dirty="0"/>
              <a:t>시간에 따라 </a:t>
            </a:r>
            <a:r>
              <a:rPr lang="ko-KR" altLang="en-US" dirty="0" err="1"/>
              <a:t>텍스쳐를</a:t>
            </a:r>
            <a:r>
              <a:rPr lang="ko-KR" altLang="en-US" dirty="0"/>
              <a:t> 갱신해 주는       방식으로 구현</a:t>
            </a:r>
          </a:p>
          <a:p>
            <a:endParaRPr lang="ko-KR" altLang="en-US" dirty="0"/>
          </a:p>
          <a:p>
            <a:r>
              <a:rPr lang="ko-KR" altLang="en-US" dirty="0"/>
              <a:t>빌보드 기법을 이용해 어디서든 똑같이</a:t>
            </a:r>
          </a:p>
          <a:p>
            <a:r>
              <a:rPr lang="ko-KR" altLang="en-US" dirty="0"/>
              <a:t>보이도록 구현</a:t>
            </a:r>
          </a:p>
        </p:txBody>
      </p:sp>
    </p:spTree>
    <p:extLst>
      <p:ext uri="{BB962C8B-B14F-4D97-AF65-F5344CB8AC3E}">
        <p14:creationId xmlns:p14="http://schemas.microsoft.com/office/powerpoint/2010/main" val="75929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pic>
        <p:nvPicPr>
          <p:cNvPr id="4098" name="Picture 2" descr="C:\Users\user\Desktop\포폴 움짤 스샷\U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211309"/>
            <a:ext cx="4011173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5076055" y="2564904"/>
            <a:ext cx="3716627" cy="220085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278184" y="2788168"/>
            <a:ext cx="331236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u="sng" dirty="0"/>
              <a:t>UI </a:t>
            </a:r>
          </a:p>
          <a:p>
            <a:r>
              <a:rPr lang="en-US" altLang="ko-KR" dirty="0"/>
              <a:t>   			</a:t>
            </a:r>
          </a:p>
          <a:p>
            <a:r>
              <a:rPr lang="ko-KR" altLang="en-US" dirty="0" err="1"/>
              <a:t>셰이더를</a:t>
            </a:r>
            <a:r>
              <a:rPr lang="ko-KR" altLang="en-US" dirty="0"/>
              <a:t> 이용한 </a:t>
            </a:r>
            <a:r>
              <a:rPr lang="en-US" altLang="ko-KR" dirty="0"/>
              <a:t>UI</a:t>
            </a:r>
          </a:p>
          <a:p>
            <a:r>
              <a:rPr lang="en-US" altLang="ko-KR" dirty="0"/>
              <a:t>	</a:t>
            </a:r>
          </a:p>
          <a:p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en-US" altLang="ko-KR" dirty="0"/>
              <a:t>, </a:t>
            </a:r>
            <a:r>
              <a:rPr lang="ko-KR" altLang="en-US" dirty="0"/>
              <a:t>픽셀 </a:t>
            </a:r>
            <a:r>
              <a:rPr lang="ko-KR" altLang="en-US" dirty="0" err="1"/>
              <a:t>셰이더를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이용해 좌표 및 </a:t>
            </a:r>
            <a:r>
              <a:rPr lang="en-US" altLang="ko-KR" dirty="0"/>
              <a:t>UV</a:t>
            </a:r>
            <a:r>
              <a:rPr lang="ko-KR" altLang="en-US" dirty="0"/>
              <a:t>좌표 설정</a:t>
            </a:r>
          </a:p>
        </p:txBody>
      </p:sp>
    </p:spTree>
    <p:extLst>
      <p:ext uri="{BB962C8B-B14F-4D97-AF65-F5344CB8AC3E}">
        <p14:creationId xmlns:p14="http://schemas.microsoft.com/office/powerpoint/2010/main" val="4033286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메트로">
  <a:themeElements>
    <a:clrScheme name="메트로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메트로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메트로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229</TotalTime>
  <Words>386</Words>
  <Application>Microsoft Office PowerPoint</Application>
  <PresentationFormat>화면 슬라이드 쇼(4:3)</PresentationFormat>
  <Paragraphs>86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Consolas</vt:lpstr>
      <vt:lpstr>Corbel</vt:lpstr>
      <vt:lpstr>Wingdings</vt:lpstr>
      <vt:lpstr>Wingdings 2</vt:lpstr>
      <vt:lpstr>Wingdings 3</vt:lpstr>
      <vt:lpstr>메트로</vt:lpstr>
      <vt:lpstr>portfolio</vt:lpstr>
      <vt:lpstr>ConTents</vt:lpstr>
      <vt:lpstr>Trinity Forest</vt:lpstr>
      <vt:lpstr>Trinity Forest</vt:lpstr>
      <vt:lpstr>Trinity Forest</vt:lpstr>
      <vt:lpstr>Trinity Forest</vt:lpstr>
      <vt:lpstr>충돌처리(슬라이딩벡터)</vt:lpstr>
      <vt:lpstr>Trinity Forest</vt:lpstr>
      <vt:lpstr>Trinity Forest</vt:lpstr>
      <vt:lpstr>Trinity Forest</vt:lpstr>
      <vt:lpstr>cookierun</vt:lpstr>
      <vt:lpstr>cookierun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포트폴리오</dc:title>
  <dc:creator>Windows 사용자</dc:creator>
  <cp:lastModifiedBy>현오 차</cp:lastModifiedBy>
  <cp:revision>24</cp:revision>
  <dcterms:created xsi:type="dcterms:W3CDTF">2018-09-30T18:33:47Z</dcterms:created>
  <dcterms:modified xsi:type="dcterms:W3CDTF">2021-01-05T08:46:06Z</dcterms:modified>
</cp:coreProperties>
</file>

<file path=docProps/thumbnail.jpeg>
</file>